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5" r:id="rId8"/>
    <p:sldId id="386" r:id="rId9"/>
    <p:sldId id="3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819367" y="6492185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921810" y="6503727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90A1E35-728C-329B-769E-8309CB984C8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04" y="6477615"/>
            <a:ext cx="145454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ing-OR-with-R-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6.tiff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3041761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Exploring Operations Research with R: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i="1" dirty="0">
                <a:solidFill>
                  <a:srgbClr val="0432FF"/>
                </a:solidFill>
              </a:rPr>
              <a:t>A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221521" y="576342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https://github.com/JimDuggan/Exploring-OR-with-R-Workshop</a:t>
            </a:r>
            <a:r>
              <a:rPr lang="en-US" dirty="0"/>
              <a:t> </a:t>
            </a:r>
          </a:p>
        </p:txBody>
      </p: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5C59F6F-B7EF-4F01-7A35-70119A10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83" y="581455"/>
            <a:ext cx="6200923" cy="2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Improve your personal productivity for generating rapid and insightful results from large data sets. 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Learn about the role of R in the overall data science life process.</a:t>
            </a:r>
          </a:p>
          <a:p>
            <a:r>
              <a:rPr lang="en-IE" dirty="0">
                <a:solidFill>
                  <a:srgbClr val="333333"/>
                </a:solidFill>
              </a:rPr>
              <a:t>Appreciate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 the power of R and the '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</a:rPr>
              <a:t>tidyverse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' set of packages for increasing productivity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86" y="3962497"/>
            <a:ext cx="5523030" cy="202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17" y="1417638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56043"/>
              </p:ext>
            </p:extLst>
          </p:nvPr>
        </p:nvGraphicFramePr>
        <p:xfrm>
          <a:off x="2304393" y="1752710"/>
          <a:ext cx="758321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Introduction to R and Posit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Storing data using data frames /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tibbles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Visualisation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transformation with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dplyr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1 – Exploratory Data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2 – System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76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R IDE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57FD4C-4439-11AA-092D-6E670D0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6" y="1211703"/>
            <a:ext cx="9875835" cy="51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packages…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AAB9D-514E-AEDD-C5B1-CD5301C1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5" y="1417638"/>
            <a:ext cx="6072327" cy="328917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1C8ADE-FC85-0CAC-D4D3-8807CFA3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417638"/>
            <a:ext cx="4826000" cy="356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4F017-8A79-5577-5E72-9570C484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5" y="5114537"/>
            <a:ext cx="977006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4658"/>
              </p:ext>
            </p:extLst>
          </p:nvPr>
        </p:nvGraphicFramePr>
        <p:xfrm>
          <a:off x="1971851" y="2398542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18574</TotalTime>
  <Words>292</Words>
  <Application>Microsoft Macintosh PowerPoint</Application>
  <PresentationFormat>Widescreen</PresentationFormat>
  <Paragraphs>62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Exploring Operations Research with R: A Workshop</vt:lpstr>
      <vt:lpstr>Goal</vt:lpstr>
      <vt:lpstr>Instructor –Jim Duggan</vt:lpstr>
      <vt:lpstr>Topic Overview</vt:lpstr>
      <vt:lpstr>The R Project for Statistical Computing</vt:lpstr>
      <vt:lpstr>First Steps: Posit Cloud – Create Your Account</vt:lpstr>
      <vt:lpstr>View the R IDE </vt:lpstr>
      <vt:lpstr>(5) Install packages…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457</cp:revision>
  <cp:lastPrinted>2020-11-24T11:26:30Z</cp:lastPrinted>
  <dcterms:created xsi:type="dcterms:W3CDTF">2016-06-27T07:49:28Z</dcterms:created>
  <dcterms:modified xsi:type="dcterms:W3CDTF">2023-08-20T19:46:10Z</dcterms:modified>
</cp:coreProperties>
</file>